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6" r:id="rId8"/>
    <p:sldId id="267" r:id="rId9"/>
    <p:sldId id="271" r:id="rId10"/>
    <p:sldId id="272" r:id="rId11"/>
    <p:sldId id="261" r:id="rId12"/>
    <p:sldId id="262" r:id="rId13"/>
    <p:sldId id="268" r:id="rId14"/>
    <p:sldId id="273" r:id="rId15"/>
    <p:sldId id="269" r:id="rId16"/>
    <p:sldId id="263" r:id="rId17"/>
    <p:sldId id="274" r:id="rId18"/>
    <p:sldId id="276" r:id="rId19"/>
    <p:sldId id="270" r:id="rId20"/>
    <p:sldId id="26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710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0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0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2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71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712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D83CFF-FB85-4B03-A47B-7A148368F58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9B231-817A-41A5-9112-0DDA4A9430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675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3950B-C0BA-496E-8F83-73FA325F4F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6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C274940-ADF6-42BD-91A4-8088FF5815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05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1C8993C-9466-486D-91B2-EC9FCBE5E6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294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A22FFA-8492-4975-98AA-7A1DB9813D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569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C5A3B7-E921-41FD-AAC9-21C2AEC5ED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23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BE2CE-92CF-4FAA-8F19-9AD1AFA4FB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953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F6528-2C7D-4A30-8EF0-C7A8644F91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983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EB7C5-E187-4B59-BF4D-1E32913A20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14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77780-9697-48C3-A8EF-69EE6B13FD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44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0F7D6-A0BF-4BDD-9481-7F616DD5BB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94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39804-106F-44DB-9E79-5D079D6CCD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18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AEAB-94CE-415B-AE99-616EFDDE25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75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BAB63-2BCC-462E-95CD-EFC916DEC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81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608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8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8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8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8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8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9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9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09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609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4610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ru-RU"/>
          </a:p>
        </p:txBody>
      </p:sp>
      <p:sp>
        <p:nvSpPr>
          <p:cNvPr id="4610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5FECAC-FD99-4F11-8E6B-CBA73A759B1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61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4800"/>
              <a:t>Внеурочная деятельность по английскому языку в 5 классе в условиях ФГОС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Сказка-мультфильм как метод изучения английского языка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Выполнила: учитель английского языка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МБОУ «СОШ №7«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Ефремова Наталья 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/>
              <a:t>What is this</a:t>
            </a:r>
            <a:r>
              <a:rPr lang="ru-RU" altLang="ru-RU" sz="4000"/>
              <a:t>?</a:t>
            </a:r>
            <a:br>
              <a:rPr lang="ru-RU" altLang="ru-RU" sz="4000"/>
            </a:br>
            <a:r>
              <a:rPr lang="en-US" altLang="ru-RU" sz="4000"/>
              <a:t>A house</a:t>
            </a:r>
            <a:r>
              <a:rPr lang="ru-RU" altLang="ru-RU" sz="4000"/>
              <a:t>, </a:t>
            </a:r>
            <a:r>
              <a:rPr lang="en-US" altLang="ru-RU" sz="4000"/>
              <a:t>a forest</a:t>
            </a:r>
            <a:r>
              <a:rPr lang="ru-RU" altLang="ru-RU" sz="4000"/>
              <a:t>, </a:t>
            </a:r>
            <a:r>
              <a:rPr lang="en-US" altLang="ru-RU" sz="4000"/>
              <a:t>a mountain</a:t>
            </a:r>
            <a:r>
              <a:rPr lang="ru-RU" altLang="ru-RU" sz="4000"/>
              <a:t>?</a:t>
            </a:r>
          </a:p>
        </p:txBody>
      </p:sp>
      <p:pic>
        <p:nvPicPr>
          <p:cNvPr id="33800" name="Picture 8" descr="горы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1600200"/>
            <a:ext cx="291465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1" name="Picture 9" descr="Домик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2025" y="3922713"/>
            <a:ext cx="3027363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2" name="Picture 10" descr="лес"/>
          <p:cNvPicPr>
            <a:picLocks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3150"/>
            <a:ext cx="4038600" cy="3008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Этапы работы со сказкой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u="sng"/>
              <a:t>2 этап - непосредственно работа с текстом.</a:t>
            </a:r>
            <a:r>
              <a:rPr lang="ru-RU" altLang="ru-RU"/>
              <a:t> Работа с книгой начинается с аудирования всего текста (запись длится 30 минут). Ученики слушают запись, следя за текстом по книге. Затем учитель с детьми делит текст на логически завершенные части. Далее следует аудирование каждой части с последующими чтением и художественным переводом. По ходу знакомства с текстом идет отработка пассивной лексики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Этапы работы со сказкой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u="sng"/>
              <a:t>После прочтения текста следует 3 этап работы (After reading).</a:t>
            </a:r>
            <a:r>
              <a:rPr lang="ru-RU" altLang="ru-RU"/>
              <a:t> На данном этапе идет мониторинг усвоения активной лексики, которая была дана на первом этапе и отработана и закреплена на втором этапе работы со сказкой, контроль понимания основного содержания.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/>
              <a:t>After reading</a:t>
            </a:r>
            <a:br>
              <a:rPr lang="en-US" altLang="ru-RU" sz="4000"/>
            </a:br>
            <a:r>
              <a:rPr lang="en-US" altLang="ru-RU" sz="4000"/>
              <a:t>Answer the questions</a:t>
            </a:r>
            <a:r>
              <a:rPr lang="ru-RU" altLang="ru-RU" sz="4000"/>
              <a:t>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/>
              <a:t>1.Did the Queen call her daughter Snow White or the Princess</a:t>
            </a:r>
            <a:r>
              <a:rPr lang="ru-RU" altLang="ru-RU"/>
              <a:t>?</a:t>
            </a:r>
          </a:p>
          <a:p>
            <a:r>
              <a:rPr lang="ru-RU" altLang="ru-RU"/>
              <a:t>2.</a:t>
            </a:r>
            <a:r>
              <a:rPr lang="en-US" altLang="ru-RU"/>
              <a:t>Did the King marry again</a:t>
            </a:r>
            <a:r>
              <a:rPr lang="ru-RU" altLang="ru-RU"/>
              <a:t>?</a:t>
            </a:r>
          </a:p>
          <a:p>
            <a:r>
              <a:rPr lang="ru-RU" altLang="ru-RU"/>
              <a:t>3.</a:t>
            </a:r>
            <a:r>
              <a:rPr lang="en-US" altLang="ru-RU"/>
              <a:t>What did the new Queen have</a:t>
            </a:r>
            <a:r>
              <a:rPr lang="ru-RU" altLang="ru-RU"/>
              <a:t>?</a:t>
            </a:r>
          </a:p>
          <a:p>
            <a:r>
              <a:rPr lang="ru-RU" altLang="ru-RU"/>
              <a:t>4.</a:t>
            </a:r>
            <a:r>
              <a:rPr lang="en-US" altLang="ru-RU"/>
              <a:t>What did the magic mirror  say to her</a:t>
            </a:r>
            <a:r>
              <a:rPr lang="ru-RU" altLang="ru-RU"/>
              <a:t>?</a:t>
            </a:r>
          </a:p>
          <a:p>
            <a:r>
              <a:rPr lang="ru-RU" altLang="ru-RU"/>
              <a:t>5. </a:t>
            </a:r>
            <a:r>
              <a:rPr lang="en-US" altLang="ru-RU"/>
              <a:t>Why did the Queen become very angry one day</a:t>
            </a:r>
            <a:r>
              <a:rPr lang="ru-RU" altLang="ru-RU"/>
              <a:t>?</a:t>
            </a:r>
          </a:p>
          <a:p>
            <a:r>
              <a:rPr lang="en-US" altLang="ru-RU"/>
              <a:t>Where did the servant take Snow White</a:t>
            </a:r>
            <a:r>
              <a:rPr lang="ru-RU" altLang="ru-RU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/>
              <a:t>Describe the little house in the forest</a:t>
            </a:r>
            <a:endParaRPr lang="ru-RU" altLang="ru-RU" sz="4000"/>
          </a:p>
        </p:txBody>
      </p:sp>
      <p:pic>
        <p:nvPicPr>
          <p:cNvPr id="35846" name="Picture 6" descr="Домик в лесу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13" y="1600200"/>
            <a:ext cx="7242175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/>
              <a:t>What did Snow White do in</a:t>
            </a:r>
            <a:br>
              <a:rPr lang="en-US" altLang="ru-RU" sz="4000"/>
            </a:br>
            <a:r>
              <a:rPr lang="en-US" altLang="ru-RU" sz="4000"/>
              <a:t>the dwarfs’ house</a:t>
            </a:r>
            <a:r>
              <a:rPr lang="ru-RU" altLang="ru-RU" sz="4000"/>
              <a:t>?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ru-RU"/>
              <a:t>Cleaned the house</a:t>
            </a:r>
          </a:p>
          <a:p>
            <a:r>
              <a:rPr lang="en-US" altLang="ru-RU"/>
              <a:t>Watched TV</a:t>
            </a:r>
          </a:p>
          <a:p>
            <a:r>
              <a:rPr lang="en-US" altLang="ru-RU"/>
              <a:t>Washed clothes</a:t>
            </a:r>
          </a:p>
          <a:p>
            <a:r>
              <a:rPr lang="en-US" altLang="ru-RU"/>
              <a:t>Helped about the house</a:t>
            </a:r>
            <a:endParaRPr lang="ru-RU" alt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ru-RU"/>
              <a:t>Wrote letters</a:t>
            </a:r>
          </a:p>
          <a:p>
            <a:r>
              <a:rPr lang="en-US" altLang="ru-RU"/>
              <a:t>Cooked a tasty supper</a:t>
            </a:r>
          </a:p>
          <a:p>
            <a:r>
              <a:rPr lang="en-US" altLang="ru-RU"/>
              <a:t>Made beds</a:t>
            </a:r>
          </a:p>
          <a:p>
            <a:r>
              <a:rPr lang="en-US" altLang="ru-RU"/>
              <a:t>Picked flowers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Этапы работы со сказкой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Заключительным, 4 этапом работы над сказкой может стать инсценировка наиболее интересного эпизода, в котором задействованы все персонажи.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Работа над сказкой заканчивается постановкой мини-спектакля. Сценарий прорабатывается на внеклассном занятии с учителем, дома дети заучивают свои роли. Постановка станет интересным и поучительным мероприятием, которое может быть проведено как внутри класса, так и в присутствии гостей  или дополнением к одному из праздников.</a:t>
            </a:r>
            <a:r>
              <a:rPr lang="ru-RU" altLang="ru-RU" sz="2400" u="sng"/>
              <a:t/>
            </a:r>
            <a:br>
              <a:rPr lang="ru-RU" altLang="ru-RU" sz="2400" u="sng"/>
            </a:br>
            <a:r>
              <a:rPr lang="ru-RU" altLang="ru-RU" sz="2400" u="sng"/>
              <a:t/>
            </a:r>
            <a:br>
              <a:rPr lang="ru-RU" altLang="ru-RU" sz="2400" u="sng"/>
            </a:br>
            <a:endParaRPr lang="ru-RU" altLang="ru-RU" sz="24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Act and play together !</a:t>
            </a:r>
            <a:endParaRPr lang="ru-RU" altLang="ru-RU"/>
          </a:p>
        </p:txBody>
      </p:sp>
      <p:pic>
        <p:nvPicPr>
          <p:cNvPr id="38920" name="Picture 8" descr="S730127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70100"/>
            <a:ext cx="4038600" cy="3554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1" name="Picture 9" descr="S730127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0" y="1600200"/>
            <a:ext cx="1395413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2" name="Picture 10" descr="S7301278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0538" y="3922713"/>
            <a:ext cx="2193925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Рефлексия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/>
              <a:t>Рефлексия - размышление человека, направленное на анализ самого себя (самоанализ) – собственных состояний, своих поступков и прошедших событий. При этом глубина рефлексии, самоанализ зависит от степени образованности человека, развитости морального чувства и уровня самоконтроля. Рефлексия, в упрощённом определении, - это «разговор с самим собой». Слово рефлексия происходит от латинского reflexio – обращение назад. Словарь иностранных слов определяет рефлексию как размышление о своём внутреннем состоянии, самопознание. 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Рефлексия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/>
              <a:t>Обязательным условием создания развивающей среды во внеурочной деятельности является этап рефлексии. Она помогает ученикам сформулировать получаемые результаты, определить цели дальнейшей работы, скорректировать свои последующие действия. Рефлексия связана с формированием личностных, регулятивных и коммуникативных универсальных учебных действий, с технологией критического мышления.</a:t>
            </a:r>
            <a:r>
              <a:rPr lang="ru-RU" altLang="ru-RU" sz="2000"/>
              <a:t> </a:t>
            </a:r>
          </a:p>
        </p:txBody>
      </p:sp>
      <p:pic>
        <p:nvPicPr>
          <p:cNvPr id="23558" name="Picture 6" descr="рефлексия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0" y="2260600"/>
            <a:ext cx="3175000" cy="317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Значение внеурочной деятельности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Педагогическая </a:t>
            </a:r>
            <a:r>
              <a:rPr lang="ru-RU" altLang="ru-RU" b="1"/>
              <a:t>целесообразность организации</a:t>
            </a:r>
            <a:r>
              <a:rPr lang="ru-RU" altLang="ru-RU"/>
              <a:t> внеурочной деятельности обусловлена важностью создания условий для формирования у школьников коммуникативных и социальных навыков, которые необходимы для успешного интеллектуального развития личности, следуя концепции ФГОС.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Таким образом,  использование сказок на уроках английского языка, расширяет общий кругозор и коммуникативную культуру  школьников, развивает языковую догадку, чувство языка, повышает интерес обучающихся к языку, а, следовательно, и мотивацию к учению, позволяет раскрываться творческому потенциалу учащихся.</a:t>
            </a:r>
            <a:br>
              <a:rPr lang="ru-RU" altLang="ru-RU"/>
            </a:b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Значение внеурочной деятельности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Деятельностный характер предмета «иностранный язык» позволяет сочетать речевую деятельность на английском языке с другими видами деятельности: игровой, познавательной, художественной и т. д., осуществлять разнообразные связи с другими предметами и формировать общеучебные умения и  универсальные учебные действия, которые межпредметны по своему содержанию.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Условия эффективности данной внеурочной деятельности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добровольность участия и желание проявить себя;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сочетание индивидуальной, групповой и коллективной деятельности;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сочетание инициативы детей с направляющей ролью учителя;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занимательность и новизна содержания, форм и методов работы;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эстетичность всех проводимых мероприятий;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четкая организация и тщательная подготовка всех запланированных мероприятий;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наличие целевых установок и перспектив деятельности,  возможность участвовать в конкурсах, фестивалях и проектах различного уровня;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широкое использование методов педагогического стимулирования активности учащихся;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гласность, открытость, привлечение детей с разными способностями и уровнем овладения иностранным языком;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Сказка-мультфильм как метод изучения английского языка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800"/>
              <a:t>В рамках внеурочной деятельности   разработаны приемы использования сказки-мультфильма на уроках английского языка. Методист Пассов пишет: «Правомерны уроки на языке, а не о языке. Путь "от грамматики к языку" порочен. Научить говорить можно только говоря, слушать – слушая, читать – читая. Прежде всего это касается упражнений: чем упражнение больше подобно реальному общению, тем оно эффективнее».</a:t>
            </a:r>
          </a:p>
          <a:p>
            <a:pPr>
              <a:buFontTx/>
              <a:buNone/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Этапы работы со сказкой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u="sng"/>
              <a:t>1 этап - предтекстовые упражнения (Before you read).</a:t>
            </a:r>
            <a:r>
              <a:rPr lang="ru-RU" altLang="ru-RU" sz="2800"/>
              <a:t> На данном этапе выделяется ключевая лексика сказки и отрабатывается перевод и произношение опорных слов текста. Поскольку учащиеся давно знакомы со сказкой, то перед прочтением текста можно устроить небольшую викторину на знание героев и сюжета. Для проведения викторины может быть использована проектная доска, на которой поочередно представляются изображения героев. Задача детей ответить на вопрос «Who’s this?», используя ключевую лексику.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/>
              <a:t>Before you read</a:t>
            </a:r>
            <a:r>
              <a:rPr lang="ru-RU" altLang="ru-RU" sz="4000"/>
              <a:t/>
            </a:r>
            <a:br>
              <a:rPr lang="ru-RU" altLang="ru-RU" sz="4000"/>
            </a:br>
            <a:r>
              <a:rPr lang="en-US" altLang="ru-RU" sz="4000"/>
              <a:t>Who is this</a:t>
            </a:r>
            <a:r>
              <a:rPr lang="ru-RU" altLang="ru-RU" sz="4000"/>
              <a:t> ?</a:t>
            </a:r>
          </a:p>
        </p:txBody>
      </p:sp>
      <p:pic>
        <p:nvPicPr>
          <p:cNvPr id="19471" name="Picture 15" descr="Злая королева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325" y="1600200"/>
            <a:ext cx="2798763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73" name="Rectangle 1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ru-RU" sz="2800"/>
              <a:t>Snow White</a:t>
            </a:r>
          </a:p>
          <a:p>
            <a:r>
              <a:rPr lang="en-US" altLang="ru-RU" sz="2800"/>
              <a:t>The new wicked Queen</a:t>
            </a:r>
          </a:p>
          <a:p>
            <a:r>
              <a:rPr lang="en-US" altLang="ru-RU" sz="2800"/>
              <a:t>A dwarf</a:t>
            </a:r>
          </a:p>
          <a:p>
            <a:r>
              <a:rPr lang="en-US" altLang="ru-RU" sz="2800"/>
              <a:t>The servant</a:t>
            </a:r>
            <a:endParaRPr lang="ru-RU" altLang="ru-RU" sz="2800"/>
          </a:p>
        </p:txBody>
      </p:sp>
      <p:pic>
        <p:nvPicPr>
          <p:cNvPr id="19474" name="Picture 18" descr="Белоснежка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813" y="3922713"/>
            <a:ext cx="3889375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Who is this</a:t>
            </a:r>
            <a:r>
              <a:rPr lang="ru-RU" altLang="ru-RU"/>
              <a:t>?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ru-RU" sz="2800"/>
              <a:t>Snow White</a:t>
            </a:r>
          </a:p>
          <a:p>
            <a:r>
              <a:rPr lang="en-US" altLang="ru-RU" sz="2800"/>
              <a:t>The new wicked Queen</a:t>
            </a:r>
          </a:p>
          <a:p>
            <a:r>
              <a:rPr lang="en-US" altLang="ru-RU" sz="2800"/>
              <a:t>A dwarf</a:t>
            </a:r>
          </a:p>
          <a:p>
            <a:r>
              <a:rPr lang="en-US" altLang="ru-RU" sz="2800"/>
              <a:t>The servant</a:t>
            </a:r>
            <a:endParaRPr lang="ru-RU" altLang="ru-RU" sz="2800"/>
          </a:p>
        </p:txBody>
      </p:sp>
      <p:pic>
        <p:nvPicPr>
          <p:cNvPr id="20490" name="Picture 10" descr="слуга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0" y="1981200"/>
            <a:ext cx="2286000" cy="1409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1" name="Picture 11" descr="Белоснежка и гном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3922713"/>
            <a:ext cx="2916237" cy="217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 Match the verbs’ forms</a:t>
            </a:r>
            <a:endParaRPr lang="ru-RU" alt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/>
              <a:t>Look</a:t>
            </a:r>
          </a:p>
          <a:p>
            <a:pPr>
              <a:lnSpc>
                <a:spcPct val="90000"/>
              </a:lnSpc>
            </a:pPr>
            <a:r>
              <a:rPr lang="en-US" altLang="ru-RU"/>
              <a:t>See</a:t>
            </a:r>
          </a:p>
          <a:p>
            <a:pPr>
              <a:lnSpc>
                <a:spcPct val="90000"/>
              </a:lnSpc>
            </a:pPr>
            <a:r>
              <a:rPr lang="en-US" altLang="ru-RU"/>
              <a:t>Walk</a:t>
            </a:r>
          </a:p>
          <a:p>
            <a:pPr>
              <a:lnSpc>
                <a:spcPct val="90000"/>
              </a:lnSpc>
            </a:pPr>
            <a:r>
              <a:rPr lang="en-US" altLang="ru-RU"/>
              <a:t>Be</a:t>
            </a:r>
          </a:p>
          <a:p>
            <a:pPr>
              <a:lnSpc>
                <a:spcPct val="90000"/>
              </a:lnSpc>
            </a:pPr>
            <a:r>
              <a:rPr lang="en-US" altLang="ru-RU"/>
              <a:t>Like</a:t>
            </a:r>
          </a:p>
          <a:p>
            <a:pPr>
              <a:lnSpc>
                <a:spcPct val="90000"/>
              </a:lnSpc>
            </a:pPr>
            <a:r>
              <a:rPr lang="en-US" altLang="ru-RU"/>
              <a:t>Go</a:t>
            </a:r>
          </a:p>
          <a:p>
            <a:pPr>
              <a:lnSpc>
                <a:spcPct val="90000"/>
              </a:lnSpc>
            </a:pPr>
            <a:r>
              <a:rPr lang="en-US" altLang="ru-RU"/>
              <a:t>Drink</a:t>
            </a:r>
          </a:p>
          <a:p>
            <a:pPr>
              <a:lnSpc>
                <a:spcPct val="90000"/>
              </a:lnSpc>
            </a:pPr>
            <a:r>
              <a:rPr lang="en-US" altLang="ru-RU"/>
              <a:t>Ask</a:t>
            </a:r>
          </a:p>
          <a:p>
            <a:pPr>
              <a:lnSpc>
                <a:spcPct val="90000"/>
              </a:lnSpc>
            </a:pPr>
            <a:r>
              <a:rPr lang="en-US" altLang="ru-RU"/>
              <a:t>Wash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/>
              <a:t>Was</a:t>
            </a:r>
          </a:p>
          <a:p>
            <a:pPr>
              <a:lnSpc>
                <a:spcPct val="90000"/>
              </a:lnSpc>
            </a:pPr>
            <a:r>
              <a:rPr lang="en-US" altLang="ru-RU"/>
              <a:t>Liked</a:t>
            </a:r>
          </a:p>
          <a:p>
            <a:pPr>
              <a:lnSpc>
                <a:spcPct val="90000"/>
              </a:lnSpc>
            </a:pPr>
            <a:r>
              <a:rPr lang="en-US" altLang="ru-RU"/>
              <a:t>Asked</a:t>
            </a:r>
          </a:p>
          <a:p>
            <a:pPr>
              <a:lnSpc>
                <a:spcPct val="90000"/>
              </a:lnSpc>
            </a:pPr>
            <a:r>
              <a:rPr lang="en-US" altLang="ru-RU"/>
              <a:t>Drank</a:t>
            </a:r>
          </a:p>
          <a:p>
            <a:pPr>
              <a:lnSpc>
                <a:spcPct val="90000"/>
              </a:lnSpc>
            </a:pPr>
            <a:r>
              <a:rPr lang="en-US" altLang="ru-RU"/>
              <a:t>Saw</a:t>
            </a:r>
          </a:p>
          <a:p>
            <a:pPr>
              <a:lnSpc>
                <a:spcPct val="90000"/>
              </a:lnSpc>
            </a:pPr>
            <a:r>
              <a:rPr lang="en-US" altLang="ru-RU"/>
              <a:t>Walked</a:t>
            </a:r>
          </a:p>
          <a:p>
            <a:pPr>
              <a:lnSpc>
                <a:spcPct val="90000"/>
              </a:lnSpc>
            </a:pPr>
            <a:r>
              <a:rPr lang="en-US" altLang="ru-RU"/>
              <a:t>Went</a:t>
            </a:r>
          </a:p>
          <a:p>
            <a:pPr>
              <a:lnSpc>
                <a:spcPct val="90000"/>
              </a:lnSpc>
            </a:pPr>
            <a:r>
              <a:rPr lang="en-US" altLang="ru-RU"/>
              <a:t>Washed</a:t>
            </a:r>
          </a:p>
          <a:p>
            <a:pPr>
              <a:lnSpc>
                <a:spcPct val="90000"/>
              </a:lnSpc>
            </a:pPr>
            <a:r>
              <a:rPr lang="en-US" altLang="ru-RU"/>
              <a:t>Looked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неурочная деятельность по английскому языку в 5 классе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Внеурочная деятельность по английскому языку в 5 классе</Template>
  <TotalTime>1</TotalTime>
  <Words>696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Garamond</vt:lpstr>
      <vt:lpstr>Times New Roman</vt:lpstr>
      <vt:lpstr>Wingdings</vt:lpstr>
      <vt:lpstr>Внеурочная деятельность по английскому языку в 5 классе</vt:lpstr>
      <vt:lpstr>Внеурочная деятельность по английскому языку в 5 классе в условиях ФГОС</vt:lpstr>
      <vt:lpstr>Значение внеурочной деятельности</vt:lpstr>
      <vt:lpstr>Значение внеурочной деятельности</vt:lpstr>
      <vt:lpstr>Условия эффективности данной внеурочной деятельности</vt:lpstr>
      <vt:lpstr>Сказка-мультфильм как метод изучения английского языка</vt:lpstr>
      <vt:lpstr>Этапы работы со сказкой</vt:lpstr>
      <vt:lpstr>Before you read Who is this ?</vt:lpstr>
      <vt:lpstr>Who is this?</vt:lpstr>
      <vt:lpstr> Match the verbs’ forms</vt:lpstr>
      <vt:lpstr>What is this? A house, a forest, a mountain?</vt:lpstr>
      <vt:lpstr>Этапы работы со сказкой</vt:lpstr>
      <vt:lpstr>Этапы работы со сказкой</vt:lpstr>
      <vt:lpstr>After reading Answer the questions:</vt:lpstr>
      <vt:lpstr>Describe the little house in the forest</vt:lpstr>
      <vt:lpstr>What did Snow White do in the dwarfs’ house?</vt:lpstr>
      <vt:lpstr>Этапы работы со сказкой</vt:lpstr>
      <vt:lpstr>Act and play together !</vt:lpstr>
      <vt:lpstr>Рефлексия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по английскому языку в 5 классе в условиях ФГОС</dc:title>
  <dc:creator>user</dc:creator>
  <cp:lastModifiedBy>user</cp:lastModifiedBy>
  <cp:revision>1</cp:revision>
  <dcterms:created xsi:type="dcterms:W3CDTF">2015-03-29T14:06:40Z</dcterms:created>
  <dcterms:modified xsi:type="dcterms:W3CDTF">2015-03-29T14:07:48Z</dcterms:modified>
</cp:coreProperties>
</file>