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6" r:id="rId5"/>
    <p:sldId id="260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8FD3B-DBB0-4C41-9E54-D49FCC8EFB4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AEECF-916B-488D-9414-69CE45678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Учебная ситуация на уроках английского языка в рамках ФГОС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ФГОС ориентирует педагога создавать такие условия, чтобы ученик понимал, что каждая выполняемая работа может пригодиться в жизни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Учебная ситуация – моделирование реальной жизненной ситуации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7984" y="5805263"/>
            <a:ext cx="4377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/>
              <a:t>Шлыгина</a:t>
            </a:r>
            <a:r>
              <a:rPr lang="ru-RU" b="1" dirty="0"/>
              <a:t> С.С., </a:t>
            </a:r>
            <a:r>
              <a:rPr lang="ru-RU" b="1" dirty="0" smtClean="0"/>
              <a:t>учитель английского языка</a:t>
            </a:r>
          </a:p>
          <a:p>
            <a:r>
              <a:rPr lang="ru-RU" b="1" dirty="0" smtClean="0"/>
              <a:t>МБОУ </a:t>
            </a:r>
            <a:r>
              <a:rPr lang="ru-RU" b="1" dirty="0"/>
              <a:t>«СОШ №23</a:t>
            </a:r>
            <a:r>
              <a:rPr lang="ru-RU" b="1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такое учебная ситуация?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324000" algn="just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Учебная ситуация-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это такая особая единица учебного процесса, в которой дети с помощью учителя 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324000" algn="just">
              <a:buFontTx/>
              <a:buChar char="-"/>
            </a:pP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обнаруживают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предмет своего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действия,</a:t>
            </a:r>
          </a:p>
          <a:p>
            <a:pPr marL="0" indent="324000" algn="just">
              <a:buFontTx/>
              <a:buChar char="-"/>
            </a:pP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исследуют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его, совершая разнообразные учебные действия, 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324000" algn="just">
              <a:buFontTx/>
              <a:buChar char="-"/>
            </a:pP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преобразуют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его, </a:t>
            </a:r>
          </a:p>
          <a:p>
            <a:pPr marL="0" indent="324000" algn="just">
              <a:buFontTx/>
              <a:buChar char="-"/>
            </a:pPr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частично-  запоминают</a:t>
            </a:r>
            <a:endParaRPr lang="ru-RU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 учебной ситуации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360000" algn="just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360000" algn="just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</a:rPr>
              <a:t>Состоит в построении такой среды, которая бы позволила ученикам творчески реализовать себя и получить собственную продукцию определенного качества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Требования к учебной ситуации: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реальность;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понятна для учащихся;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формирование ответственности;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воспитание инициативности;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стимулирование мотивации к учению.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Учебная ситуация должна строиться с учетом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492896"/>
            <a:ext cx="8229600" cy="2404864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Возраста ребенка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Специфики учебного предмета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Меры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</a:rPr>
              <a:t>сформированности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УДД учащихся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Педагогические приемы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6896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реальные ситуации общения в классе;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средства наглядности;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презентации;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вербальные средства;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игры</a:t>
            </a:r>
          </a:p>
          <a:p>
            <a:pPr marL="0" indent="0">
              <a:buNone/>
            </a:pPr>
            <a:endParaRPr lang="ru-RU" b="1" i="1" dirty="0" smtClean="0"/>
          </a:p>
          <a:p>
            <a:endParaRPr lang="ru-RU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161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Учебная ситуация на уроках английского языка в рамках ФГОС</vt:lpstr>
      <vt:lpstr>Что такое учебная ситуация?</vt:lpstr>
      <vt:lpstr>Цель учебной ситуации</vt:lpstr>
      <vt:lpstr>Требования к учебной ситуации:</vt:lpstr>
      <vt:lpstr>Учебная ситуация должна строиться с учетом</vt:lpstr>
      <vt:lpstr>Педагогические приемы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Актуальность презентации</dc:title>
  <dc:creator>DNS</dc:creator>
  <cp:lastModifiedBy>user</cp:lastModifiedBy>
  <cp:revision>22</cp:revision>
  <dcterms:created xsi:type="dcterms:W3CDTF">2015-03-15T14:57:34Z</dcterms:created>
  <dcterms:modified xsi:type="dcterms:W3CDTF">2015-03-26T16:36:40Z</dcterms:modified>
</cp:coreProperties>
</file>