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76" r:id="rId3"/>
    <p:sldId id="277" r:id="rId4"/>
    <p:sldId id="278" r:id="rId5"/>
    <p:sldId id="279" r:id="rId6"/>
    <p:sldId id="280" r:id="rId7"/>
    <p:sldId id="286" r:id="rId8"/>
    <p:sldId id="284" r:id="rId9"/>
    <p:sldId id="281" r:id="rId10"/>
    <p:sldId id="260" r:id="rId11"/>
    <p:sldId id="282" r:id="rId12"/>
    <p:sldId id="285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76" autoAdjust="0"/>
    <p:restoredTop sz="86391" autoAdjust="0"/>
  </p:normalViewPr>
  <p:slideViewPr>
    <p:cSldViewPr>
      <p:cViewPr varScale="1">
        <p:scale>
          <a:sx n="75" d="100"/>
          <a:sy n="75" d="100"/>
        </p:scale>
        <p:origin x="-5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9F047-9B77-4B72-9010-324B31BD555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F68B9-AA32-4353-9524-0D017593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68B9-AA32-4353-9524-0D017593DD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D034-ECA7-4BEE-BE37-6B756724C8E3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BD29-77DB-4C24-A459-46E84E978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D034-ECA7-4BEE-BE37-6B756724C8E3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BD29-77DB-4C24-A459-46E84E97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D034-ECA7-4BEE-BE37-6B756724C8E3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BD29-77DB-4C24-A459-46E84E97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D034-ECA7-4BEE-BE37-6B756724C8E3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BD29-77DB-4C24-A459-46E84E97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D034-ECA7-4BEE-BE37-6B756724C8E3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40BD29-77DB-4C24-A459-46E84E97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D034-ECA7-4BEE-BE37-6B756724C8E3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BD29-77DB-4C24-A459-46E84E97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D034-ECA7-4BEE-BE37-6B756724C8E3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BD29-77DB-4C24-A459-46E84E97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D034-ECA7-4BEE-BE37-6B756724C8E3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BD29-77DB-4C24-A459-46E84E97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D034-ECA7-4BEE-BE37-6B756724C8E3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BD29-77DB-4C24-A459-46E84E97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D034-ECA7-4BEE-BE37-6B756724C8E3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BD29-77DB-4C24-A459-46E84E97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D034-ECA7-4BEE-BE37-6B756724C8E3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BD29-77DB-4C24-A459-46E84E97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C6D034-ECA7-4BEE-BE37-6B756724C8E3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40BD29-77DB-4C24-A459-46E84E97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714488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Условия  успешной реализации ФГОС   НОО      на уроках иностранного языка .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572008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 smtClean="0">
              <a:solidFill>
                <a:srgbClr val="000000"/>
              </a:solidFill>
            </a:endParaRP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Учитель английского языка  МБОУ  « СОШ № 23 </a:t>
            </a:r>
            <a:r>
              <a:rPr lang="ru-RU" sz="2000" dirty="0" smtClean="0">
                <a:solidFill>
                  <a:srgbClr val="000000"/>
                </a:solidFill>
              </a:rPr>
              <a:t>»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Рыжкова  Татьяна 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41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Кроме учебников и тетрадей большое значение в реализации программы имеют диски с аудио- приложением и компьютерные программы , входящие в УМК , что важно для целостности  восприятия предмета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Обучающие компьютерные программы</a:t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к учебникам “</a:t>
            </a:r>
            <a:r>
              <a:rPr lang="ru-RU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Enjoy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English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” для начальной школы:</a:t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“</a:t>
            </a:r>
            <a:r>
              <a:rPr lang="ru-RU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Enjoy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the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ABC” 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 класс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),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“Enjoy Listening and Playing” (2, 3, 4 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класс</a:t>
            </a:r>
            <a:r>
              <a:rPr lang="ru-RU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ы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4" descr="CDs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071701" cy="207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9058" y="1571612"/>
            <a:ext cx="52149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• соответствуют требованиям условий реализации программы обучения (новый ФГОС) 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рассчитаны на работу с интерактивной доской, персональным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компьютером или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мультимедиапроектором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;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• озвучены в лондонской студии звукозаписи профессиональными британскими актерами;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• могут быть использованы как в классе, так и дома в качестве прекрасного домашнего репетитора;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• содержат поурочные методические рекомендации для учителя,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руководство с описанием выполнения заданий для ученика.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endParaRPr lang="ru-RU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endParaRPr lang="ru-RU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результате выполнения всех требований и создание данных условий учебной деятельности обеспечена успешная реализация ФГОС НОО 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Завершенность линий учебников со 2-11 классы.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Реализация идей нового образовательного стандарта.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Обеспечение условий для индивидуального развития младшего школьника с приоритетом духовно-нравственного развития.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Создание и поддержание  мотивации при изучении английского языка.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Достижение запланированных результатов на всех уровнях:</a:t>
            </a:r>
          </a:p>
          <a:p>
            <a:pPr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 личностном;</a:t>
            </a:r>
          </a:p>
          <a:p>
            <a:pPr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метапредметном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  предметном.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Федеральный государственный образовательный стандарт (ФГОС) является одним из ключевых элементов модернизации современного образования. В связи с этим педагогический процесс обучения английскому языку должен соответствовать требованиям ФГОС. Одни  из требований относятся к </a:t>
            </a:r>
            <a:r>
              <a:rPr lang="ru-RU" b="1" dirty="0" smtClean="0"/>
              <a:t>условиям реализации программы 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.   В новых стандартах  основной акцент делается на развитие коммуникаций, на умение учащихся установить контакт для общения с другими людьми, на овладение языком в процессе общения, умение анализировать свои действия и слова, развитие кругозора для умения заинтересовать собеседника или слушателя, а также на развитие логики для грамотного и последовательного изложения мысли. Все эти умения логично назвать универсальными учебными действиями (УУД). Таким образом, основной акцент на уроках английского языка делается на формирование УУД , для чего и необходимо </a:t>
            </a:r>
            <a:r>
              <a:rPr lang="ru-RU" b="1" dirty="0" smtClean="0"/>
              <a:t>создание  </a:t>
            </a:r>
            <a:r>
              <a:rPr lang="ru-RU" b="1" dirty="0" err="1" smtClean="0"/>
              <a:t>учебно</a:t>
            </a:r>
            <a:r>
              <a:rPr lang="ru-RU" b="1" dirty="0" smtClean="0"/>
              <a:t> – материальных условий 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современных уроках английского языка идет формирование всех четырех видов универсальных учебных действий , но в  одних темах может уделяться большое внимание формированию одних видов УУД, в других - на формирование других видов УУД.</a:t>
            </a:r>
            <a:br>
              <a:rPr lang="ru-RU" dirty="0" smtClean="0"/>
            </a:br>
            <a:r>
              <a:rPr lang="ru-RU" dirty="0" smtClean="0"/>
              <a:t>В состав основных видов УУД входят 4 блока:</a:t>
            </a:r>
            <a:br>
              <a:rPr lang="ru-RU" dirty="0" smtClean="0"/>
            </a:br>
            <a:r>
              <a:rPr lang="ru-RU" dirty="0" smtClean="0"/>
              <a:t>1) личностный</a:t>
            </a:r>
            <a:br>
              <a:rPr lang="ru-RU" dirty="0" smtClean="0"/>
            </a:br>
            <a:r>
              <a:rPr lang="ru-RU" dirty="0" smtClean="0"/>
              <a:t>2) регулятивный</a:t>
            </a:r>
            <a:br>
              <a:rPr lang="ru-RU" dirty="0" smtClean="0"/>
            </a:br>
            <a:r>
              <a:rPr lang="ru-RU" dirty="0" smtClean="0"/>
              <a:t>3) познавательный</a:t>
            </a:r>
            <a:br>
              <a:rPr lang="ru-RU" dirty="0" smtClean="0"/>
            </a:br>
            <a:r>
              <a:rPr lang="ru-RU" dirty="0" smtClean="0"/>
              <a:t>4) коммуникативный.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формирования универсальных учебных действий в контексте обучения иностранным языкам следует учитывать, что ученику следует для себя найти ответы на следующие вопросы: «Зачем я учу иностранный язык?», «Зачем я выполняю то или иное упражнение на уроке (читаю, пишу, слушаю)?», «Зачем я повторяю дома пройденное на уроке?», «Чему я научился на уроке и что еще мне следует сделать?».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Важно создавать условия</a:t>
            </a:r>
            <a:r>
              <a:rPr lang="ru-RU" dirty="0" smtClean="0"/>
              <a:t>, когда дети учатся слушать друг друга, умеют адекватно оценивать свой ответ, хотят узнавать новое. То есть , речь идет о реализации системно-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  , который мы реализуем на уроках. При этом ребенок не просто получает знания от учителя, а учится добывать их сам. Он сам планирует, оценивает свою работу, взаимодействует с другими детьми. </a:t>
            </a:r>
            <a:r>
              <a:rPr lang="ru-RU" b="1" dirty="0" smtClean="0"/>
              <a:t>В условиях такого подхода </a:t>
            </a:r>
            <a:r>
              <a:rPr lang="ru-RU" dirty="0" smtClean="0"/>
              <a:t> у ребенка будут формироваться универсальные учебные действия (УУД), причем не просто какой-то один вид УУД, а целый комплекс.          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УМК </a:t>
            </a:r>
            <a:r>
              <a:rPr lang="ru-RU" dirty="0" err="1" smtClean="0"/>
              <a:t>Enjoy</a:t>
            </a:r>
            <a:r>
              <a:rPr lang="ru-RU" dirty="0" smtClean="0"/>
              <a:t> </a:t>
            </a:r>
            <a:r>
              <a:rPr lang="ru-RU" dirty="0" err="1" smtClean="0"/>
              <a:t>English</a:t>
            </a:r>
            <a:r>
              <a:rPr lang="ru-RU" dirty="0" smtClean="0"/>
              <a:t>  уделяется серьезное внимание формированию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учебных умений, которые в ФГОС выделяются в группу универсальных учебных действий ( личностных, познавательных, регулятивных и коммуникативных 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 УМК для 2</a:t>
            </a:r>
            <a:r>
              <a:rPr lang="en-US" sz="31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класса</a:t>
            </a:r>
            <a:r>
              <a:rPr lang="ru-RU" sz="4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Picture 17" descr="Enjoy English_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EE2TB_o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71612"/>
            <a:ext cx="178595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EE2WB_ob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571612"/>
            <a:ext cx="1857398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9" descr="pickup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363" y="4929188"/>
            <a:ext cx="15446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6" descr="ee2 нов ред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357694"/>
            <a:ext cx="1390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 descr="e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929198"/>
            <a:ext cx="15716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4000" dirty="0" smtClean="0"/>
              <a:t>Учебники и тетради включают задания на сравнение, сопоставление, анализ и обобщение.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441</TotalTime>
  <Words>580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Состав УМК для 2 класса </vt:lpstr>
      <vt:lpstr>Слайд 9</vt:lpstr>
      <vt:lpstr>Слайд 10</vt:lpstr>
      <vt:lpstr>Слайд 11</vt:lpstr>
      <vt:lpstr> Обучающие компьютерные программы к учебникам “Enjoy English” для начальной школы: “Enjoy the ABC”  (2 класс), “Enjoy Listening and Playing” (2, 3, 4  классы)</vt:lpstr>
      <vt:lpstr>В результате выполнения всех требований и создание данных условий учебной деятельности обеспечена успешная реализация ФГОС НОО 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107</cp:revision>
  <dcterms:created xsi:type="dcterms:W3CDTF">2012-03-31T12:27:20Z</dcterms:created>
  <dcterms:modified xsi:type="dcterms:W3CDTF">2015-03-17T06:25:07Z</dcterms:modified>
</cp:coreProperties>
</file>